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79" r:id="rId9"/>
    <p:sldId id="280" r:id="rId10"/>
    <p:sldId id="262" r:id="rId11"/>
    <p:sldId id="263" r:id="rId12"/>
    <p:sldId id="264" r:id="rId13"/>
    <p:sldId id="274" r:id="rId14"/>
    <p:sldId id="265" r:id="rId15"/>
    <p:sldId id="266" r:id="rId16"/>
    <p:sldId id="281" r:id="rId17"/>
    <p:sldId id="282" r:id="rId18"/>
    <p:sldId id="268" r:id="rId19"/>
    <p:sldId id="270" r:id="rId20"/>
    <p:sldId id="269" r:id="rId21"/>
    <p:sldId id="271" r:id="rId22"/>
    <p:sldId id="285" r:id="rId23"/>
    <p:sldId id="286" r:id="rId24"/>
    <p:sldId id="283" r:id="rId25"/>
    <p:sldId id="272" r:id="rId26"/>
    <p:sldId id="277" r:id="rId27"/>
    <p:sldId id="276" r:id="rId28"/>
    <p:sldId id="278" r:id="rId29"/>
    <p:sldId id="273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859" autoAdjust="0"/>
    <p:restoredTop sz="94686" autoAdjust="0"/>
  </p:normalViewPr>
  <p:slideViewPr>
    <p:cSldViewPr>
      <p:cViewPr>
        <p:scale>
          <a:sx n="66" d="100"/>
          <a:sy n="66" d="100"/>
        </p:scale>
        <p:origin x="-157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7D94-7CD7-4F5B-81B0-925284BA2B5A}" type="datetimeFigureOut">
              <a:rPr lang="it-IT" smtClean="0"/>
              <a:pPr/>
              <a:t>29/10/2016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C0FA-8E59-43F7-87CF-777DD7CFB4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7D94-7CD7-4F5B-81B0-925284BA2B5A}" type="datetimeFigureOut">
              <a:rPr lang="it-IT" smtClean="0"/>
              <a:pPr/>
              <a:t>29/10/2016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C0FA-8E59-43F7-87CF-777DD7CFB4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7D94-7CD7-4F5B-81B0-925284BA2B5A}" type="datetimeFigureOut">
              <a:rPr lang="it-IT" smtClean="0"/>
              <a:pPr/>
              <a:t>29/10/2016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C0FA-8E59-43F7-87CF-777DD7CFB4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7D94-7CD7-4F5B-81B0-925284BA2B5A}" type="datetimeFigureOut">
              <a:rPr lang="it-IT" smtClean="0"/>
              <a:pPr/>
              <a:t>29/10/2016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C0FA-8E59-43F7-87CF-777DD7CFB4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7D94-7CD7-4F5B-81B0-925284BA2B5A}" type="datetimeFigureOut">
              <a:rPr lang="it-IT" smtClean="0"/>
              <a:pPr/>
              <a:t>29/10/2016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C0FA-8E59-43F7-87CF-777DD7CFB4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7D94-7CD7-4F5B-81B0-925284BA2B5A}" type="datetimeFigureOut">
              <a:rPr lang="it-IT" smtClean="0"/>
              <a:pPr/>
              <a:t>29/10/2016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C0FA-8E59-43F7-87CF-777DD7CFB4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7D94-7CD7-4F5B-81B0-925284BA2B5A}" type="datetimeFigureOut">
              <a:rPr lang="it-IT" smtClean="0"/>
              <a:pPr/>
              <a:t>29/10/2016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C0FA-8E59-43F7-87CF-777DD7CFB4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7D94-7CD7-4F5B-81B0-925284BA2B5A}" type="datetimeFigureOut">
              <a:rPr lang="it-IT" smtClean="0"/>
              <a:pPr/>
              <a:t>29/10/2016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C0FA-8E59-43F7-87CF-777DD7CFB4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7D94-7CD7-4F5B-81B0-925284BA2B5A}" type="datetimeFigureOut">
              <a:rPr lang="it-IT" smtClean="0"/>
              <a:pPr/>
              <a:t>29/10/2016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C0FA-8E59-43F7-87CF-777DD7CFB4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7D94-7CD7-4F5B-81B0-925284BA2B5A}" type="datetimeFigureOut">
              <a:rPr lang="it-IT" smtClean="0"/>
              <a:pPr/>
              <a:t>29/10/2016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C0FA-8E59-43F7-87CF-777DD7CFB4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7D94-7CD7-4F5B-81B0-925284BA2B5A}" type="datetimeFigureOut">
              <a:rPr lang="it-IT" smtClean="0"/>
              <a:pPr/>
              <a:t>29/10/2016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A74C0FA-8E59-43F7-87CF-777DD7CFB44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3A7D94-7CD7-4F5B-81B0-925284BA2B5A}" type="datetimeFigureOut">
              <a:rPr lang="it-IT" smtClean="0"/>
              <a:pPr/>
              <a:t>29/10/2016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74C0FA-8E59-43F7-87CF-777DD7CFB44D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jpe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5.jpeg"/><Relationship Id="rId7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7851648" cy="84297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AICS MAMANET ITALIA</a:t>
            </a:r>
            <a:endParaRPr lang="it-IT" dirty="0"/>
          </a:p>
        </p:txBody>
      </p:sp>
      <p:pic>
        <p:nvPicPr>
          <p:cNvPr id="7" name="Immagine 6" descr="11053215_239145339761147_8511622285935591158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28868"/>
            <a:ext cx="9144000" cy="3049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85720" y="1714488"/>
            <a:ext cx="8572560" cy="150971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The official web </a:t>
            </a:r>
            <a:r>
              <a:rPr lang="en-US" sz="3200" dirty="0" smtClean="0"/>
              <a:t>site, the </a:t>
            </a:r>
            <a:r>
              <a:rPr lang="en-US" sz="3200" dirty="0" err="1" smtClean="0"/>
              <a:t>facebook</a:t>
            </a:r>
            <a:r>
              <a:rPr lang="en-US" sz="3200" dirty="0" smtClean="0"/>
              <a:t> page </a:t>
            </a:r>
            <a:r>
              <a:rPr lang="en-US" sz="3200" dirty="0" smtClean="0"/>
              <a:t>and </a:t>
            </a:r>
            <a:r>
              <a:rPr lang="en-US" sz="3200" dirty="0" err="1" smtClean="0"/>
              <a:t>Instagram</a:t>
            </a:r>
            <a:r>
              <a:rPr lang="en-US" sz="3200" dirty="0" smtClean="0"/>
              <a:t> profiles of </a:t>
            </a:r>
            <a:r>
              <a:rPr lang="en-US" sz="3200" dirty="0" err="1" smtClean="0"/>
              <a:t>Mamanet</a:t>
            </a:r>
            <a:r>
              <a:rPr lang="en-US" sz="3200" dirty="0" smtClean="0"/>
              <a:t> </a:t>
            </a:r>
            <a:r>
              <a:rPr lang="en-US" sz="3200" dirty="0" smtClean="0"/>
              <a:t>Italy</a:t>
            </a:r>
            <a:endParaRPr lang="it-IT" sz="3200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857232"/>
            <a:ext cx="7851648" cy="84297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6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AICS MAMANET ITALIA</a:t>
            </a:r>
            <a:endParaRPr kumimoji="0" lang="it-IT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magine 6" descr="sito mamanet ital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857496"/>
            <a:ext cx="5500726" cy="3431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 descr="mamanet logo ITAL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5929330"/>
            <a:ext cx="1492566" cy="772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magine 8" descr="AIC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6000768"/>
            <a:ext cx="1530350" cy="666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0" y="1857364"/>
            <a:ext cx="8858280" cy="1509712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The Mamanet sport was inserted for the first time in the AICS National Sport event called SPORTINFIORE: from May 6 to 8 2016</a:t>
            </a:r>
            <a:endParaRPr lang="it-IT" sz="2400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857232"/>
            <a:ext cx="7851648" cy="84297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6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AICS MAMANET ITALIA</a:t>
            </a:r>
            <a:endParaRPr kumimoji="0" lang="it-IT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magine 6" descr="13123343_1190349604338452_2010942064341064456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000372"/>
            <a:ext cx="4069080" cy="2712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 descr="IMG-20160404-WA0016 OK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000372"/>
            <a:ext cx="457200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 descr="mamanet logo ITAL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5929330"/>
            <a:ext cx="1492566" cy="772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magine 9" descr="AIC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9520" y="6000768"/>
            <a:ext cx="1530350" cy="666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23528" y="1772816"/>
            <a:ext cx="8572560" cy="1509712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In May 7, the first AICS </a:t>
            </a:r>
            <a:r>
              <a:rPr lang="en-US" sz="2400" dirty="0" err="1" smtClean="0"/>
              <a:t>Mamanet</a:t>
            </a:r>
            <a:r>
              <a:rPr lang="en-US" sz="2400" dirty="0" smtClean="0"/>
              <a:t> Tournament City of </a:t>
            </a:r>
            <a:r>
              <a:rPr lang="en-US" sz="2400" dirty="0" err="1" smtClean="0"/>
              <a:t>Forlì</a:t>
            </a:r>
            <a:r>
              <a:rPr lang="en-US" sz="2400" dirty="0" smtClean="0"/>
              <a:t> takes place, with a huge success and more than 100 mothers involved!</a:t>
            </a:r>
            <a:endParaRPr lang="it-IT" sz="2400" dirty="0" smtClean="0"/>
          </a:p>
          <a:p>
            <a:pPr algn="ctr"/>
            <a:endParaRPr lang="it-IT" sz="2400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857232"/>
            <a:ext cx="7851648" cy="84297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6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AICS MAMANET ITALIA</a:t>
            </a:r>
            <a:endParaRPr kumimoji="0" lang="it-IT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magine 8" descr="mamanet logo ITAL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5929330"/>
            <a:ext cx="1492566" cy="772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magine 9" descr="AI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6000768"/>
            <a:ext cx="1530350" cy="666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magine 6" descr="FORLI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9" y="2780927"/>
            <a:ext cx="7980830" cy="310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571472" y="857232"/>
            <a:ext cx="7851648" cy="84297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6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AICS MAMANET ITALIA</a:t>
            </a:r>
            <a:endParaRPr kumimoji="0" lang="it-IT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magine 8" descr="13151852_1190660927640653_741924120023438184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714488"/>
            <a:ext cx="5929354" cy="4187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magine 9" descr="mamanet logo ITAL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5929330"/>
            <a:ext cx="1492566" cy="772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magine 10" descr="AIC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6000768"/>
            <a:ext cx="1530350" cy="666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85720" y="1714488"/>
            <a:ext cx="8572560" cy="571504"/>
          </a:xfrm>
        </p:spPr>
        <p:txBody>
          <a:bodyPr>
            <a:noAutofit/>
          </a:bodyPr>
          <a:lstStyle/>
          <a:p>
            <a:pPr algn="ctr"/>
            <a:r>
              <a:rPr lang="en-US" sz="2400" dirty="0" err="1" smtClean="0"/>
              <a:t>Facebook</a:t>
            </a:r>
            <a:r>
              <a:rPr lang="en-US" sz="2400" dirty="0" smtClean="0"/>
              <a:t> data after SPORTINFIORE and </a:t>
            </a:r>
            <a:r>
              <a:rPr lang="en-US" sz="2400" dirty="0" err="1" smtClean="0"/>
              <a:t>Forlì</a:t>
            </a:r>
            <a:r>
              <a:rPr lang="en-US" sz="2400" dirty="0" smtClean="0"/>
              <a:t> tournament</a:t>
            </a:r>
            <a:endParaRPr lang="it-IT" sz="2400" dirty="0" smtClean="0"/>
          </a:p>
          <a:p>
            <a:pPr algn="ctr"/>
            <a:endParaRPr lang="it-IT" sz="2400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857232"/>
            <a:ext cx="7851648" cy="84297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6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AICS MAMANET ITALIA</a:t>
            </a:r>
            <a:endParaRPr kumimoji="0" lang="it-IT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500430" y="207167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only</a:t>
            </a:r>
            <a:r>
              <a:rPr lang="it-IT" dirty="0" smtClean="0"/>
              <a:t> 4 </a:t>
            </a:r>
            <a:r>
              <a:rPr lang="it-IT" dirty="0" err="1" smtClean="0"/>
              <a:t>days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85720" y="2500306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Post </a:t>
            </a:r>
            <a:r>
              <a:rPr lang="it-IT" sz="3600" dirty="0" err="1" smtClean="0"/>
              <a:t>viewed</a:t>
            </a:r>
            <a:r>
              <a:rPr lang="it-IT" sz="3600" dirty="0" smtClean="0"/>
              <a:t>: 21.069</a:t>
            </a:r>
            <a:endParaRPr lang="it-IT" sz="36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85720" y="3071810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err="1" smtClean="0"/>
              <a:t>Interaction</a:t>
            </a:r>
            <a:r>
              <a:rPr lang="it-IT" sz="3600" dirty="0" smtClean="0"/>
              <a:t> </a:t>
            </a:r>
            <a:r>
              <a:rPr lang="it-IT" sz="3600" dirty="0" err="1" smtClean="0"/>
              <a:t>with</a:t>
            </a:r>
            <a:r>
              <a:rPr lang="it-IT" sz="3600" dirty="0" smtClean="0"/>
              <a:t> the post: 23549</a:t>
            </a:r>
            <a:endParaRPr lang="it-IT" sz="36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14282" y="4214818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err="1" smtClean="0"/>
              <a:t>Photo</a:t>
            </a:r>
            <a:r>
              <a:rPr lang="it-IT" sz="3600" dirty="0" smtClean="0"/>
              <a:t>: 420</a:t>
            </a:r>
            <a:endParaRPr lang="it-IT" sz="36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85720" y="3643314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err="1" smtClean="0"/>
              <a:t>Interaction</a:t>
            </a:r>
            <a:r>
              <a:rPr lang="it-IT" sz="3600" dirty="0" smtClean="0"/>
              <a:t> </a:t>
            </a:r>
            <a:r>
              <a:rPr lang="it-IT" sz="3600" dirty="0" err="1" smtClean="0"/>
              <a:t>with</a:t>
            </a:r>
            <a:r>
              <a:rPr lang="it-IT" sz="3600" dirty="0" smtClean="0"/>
              <a:t> the video: 4594</a:t>
            </a:r>
            <a:endParaRPr lang="it-IT" sz="36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57158" y="4786322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Major audience: WOMEN</a:t>
            </a:r>
            <a:endParaRPr lang="it-IT" sz="3600" dirty="0"/>
          </a:p>
        </p:txBody>
      </p:sp>
      <p:pic>
        <p:nvPicPr>
          <p:cNvPr id="14" name="Immagine 13" descr="mamanet logo ITAL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5929330"/>
            <a:ext cx="1492566" cy="772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Immagine 14" descr="AI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6000768"/>
            <a:ext cx="1530350" cy="666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11" grpId="0" build="p"/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571472" y="857232"/>
            <a:ext cx="7851648" cy="84297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6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AICS MAMANET ITALIA</a:t>
            </a:r>
            <a:endParaRPr kumimoji="0" lang="it-IT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28596" y="2143116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err="1" smtClean="0"/>
              <a:t>Most</a:t>
            </a:r>
            <a:r>
              <a:rPr lang="it-IT" sz="3600" dirty="0" smtClean="0"/>
              <a:t> </a:t>
            </a:r>
            <a:r>
              <a:rPr lang="it-IT" sz="3600" dirty="0" err="1" smtClean="0"/>
              <a:t>watched</a:t>
            </a:r>
            <a:r>
              <a:rPr lang="it-IT" sz="3600" dirty="0" smtClean="0"/>
              <a:t> </a:t>
            </a:r>
            <a:r>
              <a:rPr lang="it-IT" sz="3600" dirty="0" err="1" smtClean="0"/>
              <a:t>facebook</a:t>
            </a:r>
            <a:r>
              <a:rPr lang="it-IT" sz="3600" dirty="0" smtClean="0"/>
              <a:t> post </a:t>
            </a:r>
            <a:r>
              <a:rPr lang="it-IT" sz="3600" dirty="0" err="1" smtClean="0"/>
              <a:t>with</a:t>
            </a:r>
            <a:r>
              <a:rPr lang="it-IT" sz="3600" dirty="0" smtClean="0"/>
              <a:t> 8278:</a:t>
            </a:r>
            <a:endParaRPr lang="it-IT" sz="3600" dirty="0"/>
          </a:p>
        </p:txBody>
      </p:sp>
      <p:sp>
        <p:nvSpPr>
          <p:cNvPr id="14" name="Rettangolo 13"/>
          <p:cNvSpPr/>
          <p:nvPr/>
        </p:nvSpPr>
        <p:spPr>
          <a:xfrm>
            <a:off x="0" y="3071810"/>
            <a:ext cx="93265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800" dirty="0" smtClean="0">
                <a:solidFill>
                  <a:srgbClr val="FFC000"/>
                </a:solidFill>
              </a:rPr>
              <a:t>&lt;Mamanet new sport </a:t>
            </a:r>
            <a:r>
              <a:rPr lang="it-IT" sz="4800" dirty="0" err="1" smtClean="0">
                <a:solidFill>
                  <a:srgbClr val="FFC000"/>
                </a:solidFill>
              </a:rPr>
              <a:t>from</a:t>
            </a:r>
            <a:r>
              <a:rPr lang="it-IT" sz="4800" dirty="0" smtClean="0">
                <a:solidFill>
                  <a:srgbClr val="FFC000"/>
                </a:solidFill>
              </a:rPr>
              <a:t> Israel&gt; </a:t>
            </a:r>
            <a:endParaRPr lang="it-IT" sz="4800" dirty="0">
              <a:solidFill>
                <a:srgbClr val="FFC000"/>
              </a:solidFill>
            </a:endParaRPr>
          </a:p>
        </p:txBody>
      </p:sp>
      <p:pic>
        <p:nvPicPr>
          <p:cNvPr id="15" name="Immagine 14" descr="mamanet logo ITAL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5929330"/>
            <a:ext cx="1492566" cy="772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magine 15" descr="AI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6000768"/>
            <a:ext cx="1530350" cy="666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magine 8" descr="DSC_0068 ok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4112596"/>
            <a:ext cx="4680520" cy="2636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1772816"/>
            <a:ext cx="7204408" cy="571504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NEWSPAPER ARTICLES</a:t>
            </a:r>
            <a:endParaRPr lang="it-IT" sz="3600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857232"/>
            <a:ext cx="7851648" cy="84297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6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AICS MAMANET ITALIA</a:t>
            </a:r>
            <a:endParaRPr kumimoji="0" lang="it-IT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Immagine 14" descr="mamanet logo ITAL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5929330"/>
            <a:ext cx="1492566" cy="772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magine 15" descr="AI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6000768"/>
            <a:ext cx="1530350" cy="666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magine 9" descr="14600966_10210632138909643_107549164281696740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2564904"/>
            <a:ext cx="3144328" cy="3284984"/>
          </a:xfrm>
          <a:prstGeom prst="rect">
            <a:avLst/>
          </a:prstGeom>
        </p:spPr>
      </p:pic>
      <p:pic>
        <p:nvPicPr>
          <p:cNvPr id="11" name="Immagine 10" descr="GIORNALE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2420888"/>
            <a:ext cx="2880320" cy="4077872"/>
          </a:xfrm>
          <a:prstGeom prst="rect">
            <a:avLst/>
          </a:prstGeom>
        </p:spPr>
      </p:pic>
      <p:pic>
        <p:nvPicPr>
          <p:cNvPr id="17" name="Immagine 16" descr="GIORNALE 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1772816"/>
            <a:ext cx="2473449" cy="4122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1772816"/>
            <a:ext cx="7204408" cy="571504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NEWSPAPER ARTICLES</a:t>
            </a:r>
            <a:endParaRPr lang="it-IT" sz="3600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857232"/>
            <a:ext cx="7851648" cy="84297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6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AICS MAMANET ITALIA</a:t>
            </a:r>
            <a:endParaRPr kumimoji="0" lang="it-IT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Immagine 14" descr="mamanet logo ITAL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5929330"/>
            <a:ext cx="1492566" cy="772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magine 15" descr="AI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6000768"/>
            <a:ext cx="1530350" cy="666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magine 8" descr="12984056_1172829349423811_3259311198284659608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4550049"/>
            <a:ext cx="3264634" cy="2307951"/>
          </a:xfrm>
          <a:prstGeom prst="rect">
            <a:avLst/>
          </a:prstGeom>
        </p:spPr>
      </p:pic>
      <p:pic>
        <p:nvPicPr>
          <p:cNvPr id="13" name="Immagine 12" descr="Senza titolo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2420888"/>
            <a:ext cx="2903160" cy="3384376"/>
          </a:xfrm>
          <a:prstGeom prst="rect">
            <a:avLst/>
          </a:prstGeom>
        </p:spPr>
      </p:pic>
      <p:pic>
        <p:nvPicPr>
          <p:cNvPr id="18" name="Immagine 17" descr="Senza titolo-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2492896"/>
            <a:ext cx="2938443" cy="1989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571472" y="857232"/>
            <a:ext cx="7851648" cy="84297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6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AICS MAMANET ITALIA</a:t>
            </a:r>
            <a:endParaRPr kumimoji="0" lang="it-IT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28596" y="1714488"/>
            <a:ext cx="80010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Mamanet</a:t>
            </a:r>
            <a:r>
              <a:rPr lang="en-US" sz="3200" dirty="0"/>
              <a:t> is promoted </a:t>
            </a:r>
            <a:r>
              <a:rPr lang="en-US" sz="3200" dirty="0" smtClean="0"/>
              <a:t>through the AICS system in </a:t>
            </a:r>
            <a:r>
              <a:rPr lang="en-US" sz="3200" dirty="0"/>
              <a:t>the cities </a:t>
            </a:r>
            <a:r>
              <a:rPr lang="en-US" sz="3200" dirty="0" smtClean="0"/>
              <a:t>of:</a:t>
            </a:r>
          </a:p>
          <a:p>
            <a:pPr algn="ctr"/>
            <a:r>
              <a:rPr lang="en-US" dirty="0" smtClean="0"/>
              <a:t> </a:t>
            </a:r>
          </a:p>
          <a:p>
            <a:endParaRPr lang="it-IT" dirty="0"/>
          </a:p>
        </p:txBody>
      </p:sp>
      <p:pic>
        <p:nvPicPr>
          <p:cNvPr id="11" name="Immagine 10" descr="mamanet logo ITAL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5929330"/>
            <a:ext cx="1492566" cy="772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magine 11" descr="AI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6000768"/>
            <a:ext cx="1530350" cy="666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1285852" y="3000372"/>
          <a:ext cx="6959126" cy="2786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9563"/>
                <a:gridCol w="3479563"/>
              </a:tblGrid>
              <a:tr h="27860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Rome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Cremona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Florence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Bologna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Brescia</a:t>
                      </a:r>
                      <a:endParaRPr lang="en-US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Forlì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Asti</a:t>
                      </a:r>
                      <a:endParaRPr lang="en-US" sz="3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Turin</a:t>
                      </a:r>
                      <a:endParaRPr lang="it-IT" sz="3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Naples</a:t>
                      </a:r>
                    </a:p>
                    <a:p>
                      <a:pPr algn="ctr"/>
                      <a:r>
                        <a:rPr lang="it-IT" sz="3200" dirty="0" smtClean="0"/>
                        <a:t>Frosinone</a:t>
                      </a:r>
                      <a:endParaRPr lang="it-IT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571472" y="857232"/>
            <a:ext cx="7851648" cy="84297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6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AICS MAMANET ITALIA</a:t>
            </a:r>
            <a:endParaRPr kumimoji="0" lang="it-IT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14348" y="1785926"/>
            <a:ext cx="764386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city of Cremona inserts </a:t>
            </a:r>
            <a:r>
              <a:rPr lang="en-US" sz="2800" dirty="0" err="1" smtClean="0"/>
              <a:t>Mamanet</a:t>
            </a:r>
            <a:r>
              <a:rPr lang="en-US" sz="2800" dirty="0" smtClean="0"/>
              <a:t> </a:t>
            </a:r>
            <a:r>
              <a:rPr lang="en-US" sz="2800" dirty="0"/>
              <a:t>in a project </a:t>
            </a:r>
            <a:r>
              <a:rPr lang="en-US" sz="2800" dirty="0" err="1"/>
              <a:t>againts</a:t>
            </a:r>
            <a:r>
              <a:rPr lang="en-US" sz="2800" dirty="0"/>
              <a:t> bullying and violence in general</a:t>
            </a:r>
            <a:endParaRPr lang="it-IT" sz="2800" dirty="0"/>
          </a:p>
          <a:p>
            <a:endParaRPr lang="it-IT" dirty="0"/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/>
        </p:nvGraphicFramePr>
        <p:xfrm>
          <a:off x="2214546" y="3071810"/>
          <a:ext cx="4623790" cy="3267082"/>
        </p:xfrm>
        <a:graphic>
          <a:graphicData uri="http://schemas.openxmlformats.org/presentationml/2006/ole">
            <p:oleObj spid="_x0000_s27650" name="Acrobat Document" r:id="rId3" imgW="10688040" imgH="7556400" progId="AcroExch.Document.DC">
              <p:embed/>
            </p:oleObj>
          </a:graphicData>
        </a:graphic>
      </p:graphicFrame>
      <p:pic>
        <p:nvPicPr>
          <p:cNvPr id="10" name="Immagine 9" descr="mamanet logo ITAL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5929330"/>
            <a:ext cx="1492566" cy="772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magine 10" descr="AIC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9520" y="6000768"/>
            <a:ext cx="1530350" cy="666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1919288"/>
            <a:ext cx="7772400" cy="1509712"/>
          </a:xfrm>
        </p:spPr>
        <p:txBody>
          <a:bodyPr/>
          <a:lstStyle/>
          <a:p>
            <a:pPr algn="ctr"/>
            <a:r>
              <a:rPr lang="en-US" sz="3200" dirty="0" smtClean="0"/>
              <a:t>In </a:t>
            </a:r>
            <a:r>
              <a:rPr lang="en-US" sz="3200" dirty="0" err="1" smtClean="0"/>
              <a:t>Lignano</a:t>
            </a:r>
            <a:r>
              <a:rPr lang="en-US" sz="3200" dirty="0" smtClean="0"/>
              <a:t> for the WSG June 2015 the dream of </a:t>
            </a:r>
            <a:r>
              <a:rPr lang="en-US" sz="3200" dirty="0" err="1" smtClean="0"/>
              <a:t>Mamanet</a:t>
            </a:r>
            <a:r>
              <a:rPr lang="en-US" sz="3200" dirty="0" smtClean="0"/>
              <a:t> Italy was born.</a:t>
            </a:r>
            <a:endParaRPr lang="it-IT" sz="3200" dirty="0" smtClean="0"/>
          </a:p>
          <a:p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571472" y="857232"/>
            <a:ext cx="7851648" cy="84297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6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AICS MAMANET ITALIA</a:t>
            </a:r>
            <a:endParaRPr kumimoji="0" lang="it-IT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magine 6" descr="4601_300x1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7316" y="3214686"/>
            <a:ext cx="5255014" cy="3310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 descr="mamanet logo ITAL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5929330"/>
            <a:ext cx="1492566" cy="772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magine 8" descr="AIC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6000768"/>
            <a:ext cx="1530350" cy="666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571472" y="857232"/>
            <a:ext cx="7851648" cy="84297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6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AICS MAMANET ITALIA</a:t>
            </a:r>
            <a:endParaRPr kumimoji="0" lang="it-IT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14348" y="1714488"/>
            <a:ext cx="764386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</a:t>
            </a:r>
            <a:r>
              <a:rPr lang="en-US" sz="2800" dirty="0"/>
              <a:t>city of Bologna inserts </a:t>
            </a:r>
            <a:r>
              <a:rPr lang="en-US" sz="2800" dirty="0" err="1" smtClean="0"/>
              <a:t>Mamanet</a:t>
            </a:r>
            <a:r>
              <a:rPr lang="en-US" sz="2800" dirty="0" smtClean="0"/>
              <a:t> </a:t>
            </a:r>
            <a:r>
              <a:rPr lang="en-US" sz="2800" dirty="0"/>
              <a:t>in the book “Stop violence against women”, another national </a:t>
            </a:r>
            <a:r>
              <a:rPr lang="en-US" sz="2800" dirty="0" smtClean="0"/>
              <a:t>AICS </a:t>
            </a:r>
            <a:r>
              <a:rPr lang="en-US" sz="2800" dirty="0"/>
              <a:t>project.</a:t>
            </a:r>
            <a:endParaRPr lang="it-IT" sz="2800" dirty="0"/>
          </a:p>
          <a:p>
            <a:endParaRPr lang="it-IT" dirty="0"/>
          </a:p>
        </p:txBody>
      </p:sp>
      <p:pic>
        <p:nvPicPr>
          <p:cNvPr id="9" name="Immagine 8" descr="12182567_1255288141163665_6706048632476215115_o-770x4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3214686"/>
            <a:ext cx="5434030" cy="331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magine 10" descr="mamanet logo ITAL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5929330"/>
            <a:ext cx="1492566" cy="772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magine 11" descr="AIC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6000768"/>
            <a:ext cx="1530350" cy="666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571472" y="857232"/>
            <a:ext cx="7851648" cy="84297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6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AICS MAMANET ITALIA</a:t>
            </a:r>
            <a:endParaRPr kumimoji="0" lang="it-IT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1643050"/>
            <a:ext cx="88582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A </a:t>
            </a:r>
            <a:r>
              <a:rPr lang="it-IT" sz="3600" dirty="0" err="1" smtClean="0"/>
              <a:t>new</a:t>
            </a:r>
            <a:r>
              <a:rPr lang="it-IT" sz="3600" dirty="0" smtClean="0"/>
              <a:t> way </a:t>
            </a:r>
            <a:r>
              <a:rPr lang="it-IT" sz="3600" dirty="0" err="1" smtClean="0"/>
              <a:t>to</a:t>
            </a:r>
            <a:r>
              <a:rPr lang="it-IT" sz="3600" dirty="0" smtClean="0"/>
              <a:t> </a:t>
            </a:r>
            <a:r>
              <a:rPr lang="it-IT" sz="3600" dirty="0" err="1" smtClean="0"/>
              <a:t>promote</a:t>
            </a:r>
            <a:r>
              <a:rPr lang="it-IT" sz="3600" dirty="0" smtClean="0"/>
              <a:t> </a:t>
            </a:r>
            <a:r>
              <a:rPr lang="it-IT" sz="3600" dirty="0" err="1" smtClean="0"/>
              <a:t>Mamanet</a:t>
            </a:r>
            <a:endParaRPr lang="it-IT" sz="3600" dirty="0" smtClean="0"/>
          </a:p>
          <a:p>
            <a:pPr algn="ctr"/>
            <a:r>
              <a:rPr lang="it-IT" sz="4400" b="1" dirty="0" smtClean="0"/>
              <a:t>“THE STREET MAMANET”</a:t>
            </a:r>
            <a:endParaRPr lang="it-IT" sz="4400" b="1" dirty="0"/>
          </a:p>
          <a:p>
            <a:endParaRPr lang="it-IT" dirty="0"/>
          </a:p>
        </p:txBody>
      </p:sp>
      <p:pic>
        <p:nvPicPr>
          <p:cNvPr id="10" name="Immagine 9" descr="mamanet logo ITAL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5929330"/>
            <a:ext cx="1492566" cy="772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magine 10" descr="AI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6000768"/>
            <a:ext cx="1530350" cy="666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magine 11" descr="13432327_1128992263825265_3137921645373864868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066" y="3000372"/>
            <a:ext cx="4976826" cy="373262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072066" y="6286520"/>
            <a:ext cx="932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FORLI’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571472" y="857232"/>
            <a:ext cx="7851648" cy="84297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6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AICS MAMANET ITALIA</a:t>
            </a:r>
            <a:endParaRPr kumimoji="0" lang="it-IT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14282" y="1857364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with the street </a:t>
            </a:r>
            <a:r>
              <a:rPr lang="en-US" sz="2800" b="1" dirty="0" err="1" smtClean="0"/>
              <a:t>mamanet</a:t>
            </a:r>
            <a:r>
              <a:rPr lang="en-US" sz="2800" b="1" dirty="0" smtClean="0"/>
              <a:t> you can play in the streets, squares, historic city centers</a:t>
            </a:r>
            <a:endParaRPr lang="it-IT" dirty="0"/>
          </a:p>
        </p:txBody>
      </p:sp>
      <p:pic>
        <p:nvPicPr>
          <p:cNvPr id="10" name="Immagine 9" descr="mamanet logo ITAL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5929330"/>
            <a:ext cx="1492566" cy="772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magine 10" descr="AI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6000768"/>
            <a:ext cx="1530350" cy="666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magine 8" descr="13654374_10210029111152391_3490232208189855159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857496"/>
            <a:ext cx="3143272" cy="2357454"/>
          </a:xfrm>
          <a:prstGeom prst="rect">
            <a:avLst/>
          </a:prstGeom>
        </p:spPr>
      </p:pic>
      <p:pic>
        <p:nvPicPr>
          <p:cNvPr id="17" name="Immagine 16" descr="13442152_1128992267158598_171581387292202048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0" y="4357694"/>
            <a:ext cx="3000396" cy="2250297"/>
          </a:xfrm>
          <a:prstGeom prst="rect">
            <a:avLst/>
          </a:prstGeom>
        </p:spPr>
      </p:pic>
      <p:pic>
        <p:nvPicPr>
          <p:cNvPr id="15" name="Immagine 14" descr="13507014_1324511784231023_6229150641638921015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380" y="2928934"/>
            <a:ext cx="3810026" cy="214314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6715140" y="5143512"/>
            <a:ext cx="690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ASTI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3643306" y="3929066"/>
            <a:ext cx="932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FORLI’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714348" y="5214950"/>
            <a:ext cx="1375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CREMONA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571472" y="857232"/>
            <a:ext cx="7851648" cy="84297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6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AICS MAMANET ITALIA</a:t>
            </a:r>
            <a:endParaRPr kumimoji="0" lang="it-IT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1643050"/>
            <a:ext cx="8858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BEACH MAMANET   </a:t>
            </a:r>
            <a:endParaRPr lang="it-IT" sz="3600" dirty="0" smtClean="0"/>
          </a:p>
          <a:p>
            <a:endParaRPr lang="it-IT" dirty="0"/>
          </a:p>
        </p:txBody>
      </p:sp>
      <p:pic>
        <p:nvPicPr>
          <p:cNvPr id="10" name="Immagine 9" descr="mamanet logo ITAL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5929330"/>
            <a:ext cx="1492566" cy="772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magine 10" descr="AI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6000768"/>
            <a:ext cx="1530350" cy="666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magine 6" descr="14368622_1315014601871951_749053000209324552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357430"/>
            <a:ext cx="4000496" cy="2246112"/>
          </a:xfrm>
          <a:prstGeom prst="rect">
            <a:avLst/>
          </a:prstGeom>
        </p:spPr>
      </p:pic>
      <p:pic>
        <p:nvPicPr>
          <p:cNvPr id="9" name="Immagine 8" descr="14224723_1315014525205292_6647776273084591522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2357430"/>
            <a:ext cx="3935817" cy="2209797"/>
          </a:xfrm>
          <a:prstGeom prst="rect">
            <a:avLst/>
          </a:prstGeom>
        </p:spPr>
      </p:pic>
      <p:pic>
        <p:nvPicPr>
          <p:cNvPr id="13" name="Immagine 12" descr="14370308_1315014371871974_8467372748292408017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735" y="4357694"/>
            <a:ext cx="4074023" cy="2287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571472" y="857232"/>
            <a:ext cx="7851648" cy="84297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6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AICS MAMANET ITALIA</a:t>
            </a:r>
            <a:endParaRPr kumimoji="0" lang="it-IT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14348" y="1857364"/>
            <a:ext cx="764386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 </a:t>
            </a:r>
            <a:r>
              <a:rPr lang="en-US" sz="2800" dirty="0"/>
              <a:t>May 19th the </a:t>
            </a:r>
            <a:r>
              <a:rPr lang="en-US" sz="2800" dirty="0" smtClean="0"/>
              <a:t>Mamanet </a:t>
            </a:r>
            <a:r>
              <a:rPr lang="en-US" sz="2800" dirty="0"/>
              <a:t>event takes place in the </a:t>
            </a:r>
            <a:r>
              <a:rPr lang="en-US" sz="2800" dirty="0" smtClean="0"/>
              <a:t>University </a:t>
            </a:r>
            <a:r>
              <a:rPr lang="en-US" sz="2800" dirty="0"/>
              <a:t>of the city of Asti</a:t>
            </a:r>
            <a:endParaRPr lang="it-IT" sz="2800" dirty="0"/>
          </a:p>
          <a:p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1071538" y="3105835"/>
            <a:ext cx="7072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In May also the city of Florence begins to organize courses to learn </a:t>
            </a:r>
            <a:r>
              <a:rPr lang="en-US" sz="2800" dirty="0" err="1"/>
              <a:t>M</a:t>
            </a:r>
            <a:r>
              <a:rPr lang="en-US" sz="2800" dirty="0" err="1" smtClean="0"/>
              <a:t>amanet</a:t>
            </a:r>
            <a:r>
              <a:rPr lang="en-US" sz="2800" dirty="0" smtClean="0"/>
              <a:t>.</a:t>
            </a:r>
          </a:p>
        </p:txBody>
      </p:sp>
      <p:pic>
        <p:nvPicPr>
          <p:cNvPr id="9" name="Immagine 8" descr="13177486_508097386064494_339155417677177855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4214817"/>
            <a:ext cx="4017058" cy="2259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magine 9" descr="mamanet logo ITAL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5929330"/>
            <a:ext cx="1492566" cy="772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magine 10" descr="AIC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6000768"/>
            <a:ext cx="1530350" cy="666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571472" y="857232"/>
            <a:ext cx="7851648" cy="84297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6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AICS MAMANET ITALIA</a:t>
            </a:r>
            <a:endParaRPr kumimoji="0" lang="it-IT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14348" y="1714488"/>
            <a:ext cx="764386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 May 20th,  in Turin, an </a:t>
            </a:r>
            <a:r>
              <a:rPr lang="en-US" sz="2800" dirty="0" err="1" smtClean="0"/>
              <a:t>Israelian</a:t>
            </a:r>
            <a:r>
              <a:rPr lang="en-US" sz="2800" dirty="0" smtClean="0"/>
              <a:t> </a:t>
            </a:r>
            <a:r>
              <a:rPr lang="en-US" sz="2800" dirty="0"/>
              <a:t>M</a:t>
            </a:r>
            <a:r>
              <a:rPr lang="en-US" sz="2800" dirty="0" smtClean="0"/>
              <a:t>amanet team meets </a:t>
            </a:r>
            <a:r>
              <a:rPr lang="en-US" sz="2800" dirty="0" err="1" smtClean="0"/>
              <a:t>italian</a:t>
            </a:r>
            <a:r>
              <a:rPr lang="en-US" sz="2800" dirty="0" smtClean="0"/>
              <a:t> mothers, to introduce this sport in their city.</a:t>
            </a:r>
            <a:endParaRPr lang="it-IT" sz="2800" dirty="0" smtClean="0"/>
          </a:p>
          <a:p>
            <a:endParaRPr lang="it-IT" dirty="0"/>
          </a:p>
        </p:txBody>
      </p:sp>
      <p:pic>
        <p:nvPicPr>
          <p:cNvPr id="7" name="Immagine 6" descr="13164246_10209293163356091_584859130692651587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068960"/>
            <a:ext cx="397637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 descr="mamanet logo ITAL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5929330"/>
            <a:ext cx="1492566" cy="772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magine 9" descr="AIC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6000768"/>
            <a:ext cx="1530350" cy="666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magine 10" descr="13256475_284979055177775_3361602111386650411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068960"/>
            <a:ext cx="3752155" cy="2798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mamanet logo ITAL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5929330"/>
            <a:ext cx="1492566" cy="772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magine 4" descr="AI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6000768"/>
            <a:ext cx="1530350" cy="666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571472" y="857232"/>
            <a:ext cx="7851648" cy="84297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6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AICS MAMANET ITALIA</a:t>
            </a:r>
            <a:endParaRPr kumimoji="0" lang="it-IT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55576" y="1700808"/>
            <a:ext cx="755559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COSTA BRAVA SPAIN 2016</a:t>
            </a:r>
          </a:p>
          <a:p>
            <a:pPr algn="ctr"/>
            <a:r>
              <a:rPr lang="it-IT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INTERNATIONAL TEAM</a:t>
            </a:r>
          </a:p>
        </p:txBody>
      </p:sp>
      <p:pic>
        <p:nvPicPr>
          <p:cNvPr id="9" name="Immagine 8" descr="13268197_1701550673439494_1138067289153802272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3501008"/>
            <a:ext cx="3096344" cy="2183044"/>
          </a:xfrm>
          <a:prstGeom prst="rect">
            <a:avLst/>
          </a:prstGeom>
        </p:spPr>
      </p:pic>
      <p:pic>
        <p:nvPicPr>
          <p:cNvPr id="12" name="Immagine 11" descr="13268427_1701565683437993_5919681493855856209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4890336"/>
            <a:ext cx="2952328" cy="1967664"/>
          </a:xfrm>
          <a:prstGeom prst="rect">
            <a:avLst/>
          </a:prstGeom>
        </p:spPr>
      </p:pic>
      <p:pic>
        <p:nvPicPr>
          <p:cNvPr id="11" name="Immagine 10" descr="Senza titolo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501008"/>
            <a:ext cx="5724128" cy="1615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mamanet logo ITAL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5929330"/>
            <a:ext cx="1492566" cy="772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magine 4" descr="AI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6000768"/>
            <a:ext cx="1530350" cy="666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571472" y="857232"/>
            <a:ext cx="7851648" cy="84297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6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AICS MAMANET ITALIA</a:t>
            </a:r>
            <a:endParaRPr kumimoji="0" lang="it-IT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475656" y="1628800"/>
            <a:ext cx="611750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1° INTERNATIONAL </a:t>
            </a:r>
          </a:p>
          <a:p>
            <a:pPr algn="ctr"/>
            <a:r>
              <a:rPr lang="it-IT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SEMINAR IN AUSTRIA</a:t>
            </a:r>
          </a:p>
        </p:txBody>
      </p:sp>
      <p:pic>
        <p:nvPicPr>
          <p:cNvPr id="12" name="Immagine 11" descr="14142058_296674244033780_9004407992017818375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3140968"/>
            <a:ext cx="5921064" cy="2808312"/>
          </a:xfrm>
          <a:prstGeom prst="rect">
            <a:avLst/>
          </a:prstGeom>
        </p:spPr>
      </p:pic>
      <p:pic>
        <p:nvPicPr>
          <p:cNvPr id="16" name="Immagine 15" descr="Senza titolo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140968"/>
            <a:ext cx="1875218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mamanet logo ITAL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5929330"/>
            <a:ext cx="1492566" cy="772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magine 4" descr="AI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6000768"/>
            <a:ext cx="1530350" cy="666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571472" y="857232"/>
            <a:ext cx="7851648" cy="84297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6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AICS MAMANET ITALIA</a:t>
            </a:r>
            <a:endParaRPr kumimoji="0" lang="it-IT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95536" y="1916832"/>
            <a:ext cx="83501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START MAMANET COURSES</a:t>
            </a:r>
          </a:p>
        </p:txBody>
      </p:sp>
      <p:pic>
        <p:nvPicPr>
          <p:cNvPr id="8" name="Immagine 7" descr="corso maman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83477" y="2780928"/>
            <a:ext cx="2816515" cy="3931581"/>
          </a:xfrm>
          <a:prstGeom prst="rect">
            <a:avLst/>
          </a:prstGeom>
        </p:spPr>
      </p:pic>
      <p:pic>
        <p:nvPicPr>
          <p:cNvPr id="9" name="Immagine 8" descr="mamanet ROMA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780928"/>
            <a:ext cx="2800998" cy="3926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mamanet logo ITAL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5929330"/>
            <a:ext cx="1492566" cy="772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magine 4" descr="AI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6000768"/>
            <a:ext cx="1530350" cy="666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571472" y="857232"/>
            <a:ext cx="7851648" cy="84297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6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AICS MAMANET ITALIA</a:t>
            </a:r>
            <a:endParaRPr kumimoji="0" lang="it-IT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23528" y="1628800"/>
            <a:ext cx="865236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The </a:t>
            </a:r>
            <a:r>
              <a:rPr lang="it-IT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dream</a:t>
            </a:r>
            <a:r>
              <a:rPr lang="it-I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it-IT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continues</a:t>
            </a:r>
            <a:r>
              <a:rPr lang="it-I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it-IT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with</a:t>
            </a:r>
            <a:endParaRPr lang="it-IT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EILAT 2016</a:t>
            </a:r>
          </a:p>
          <a:p>
            <a:pPr algn="ctr"/>
            <a:r>
              <a:rPr lang="it-IT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WSG CSIT - RIGA 2017</a:t>
            </a:r>
            <a:endParaRPr lang="it-I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Immagine 7" descr="foto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4149080"/>
            <a:ext cx="4392488" cy="2622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1919288"/>
            <a:ext cx="7772400" cy="1509712"/>
          </a:xfrm>
        </p:spPr>
        <p:txBody>
          <a:bodyPr/>
          <a:lstStyle/>
          <a:p>
            <a:pPr algn="ctr"/>
            <a:r>
              <a:rPr lang="it-IT" sz="3200" dirty="0" smtClean="0"/>
              <a:t>INTERNATIONAL </a:t>
            </a:r>
            <a:r>
              <a:rPr lang="it-IT" sz="3200" dirty="0" smtClean="0"/>
              <a:t>MAMANET</a:t>
            </a:r>
          </a:p>
          <a:p>
            <a:pPr algn="ctr"/>
            <a:r>
              <a:rPr lang="it-IT" sz="3200" dirty="0" smtClean="0"/>
              <a:t>SEMINAR EILAT 2015</a:t>
            </a:r>
          </a:p>
          <a:p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571472" y="857232"/>
            <a:ext cx="7851648" cy="84297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6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AICS MAMANET ITALIA</a:t>
            </a:r>
            <a:endParaRPr kumimoji="0" lang="it-IT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Immagine 7" descr="mamanet logo ITAL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5929330"/>
            <a:ext cx="1492566" cy="772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magine 8" descr="AI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6000768"/>
            <a:ext cx="1530350" cy="666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magine 9" descr="12042867_10208406148781273_6369723265622557803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7727" y="3071810"/>
            <a:ext cx="3767097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magine 10" descr="12065832_10207797171877239_492532709323106833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071810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85720" y="1857364"/>
            <a:ext cx="8572560" cy="1509712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First big event was in February 2016 for </a:t>
            </a:r>
            <a:r>
              <a:rPr lang="en-US" sz="2400" dirty="0" smtClean="0"/>
              <a:t>organization </a:t>
            </a:r>
            <a:r>
              <a:rPr lang="en-US" sz="2400" dirty="0" smtClean="0"/>
              <a:t>of the first </a:t>
            </a:r>
            <a:r>
              <a:rPr lang="en-US" sz="2400" dirty="0" smtClean="0"/>
              <a:t>I</a:t>
            </a:r>
            <a:r>
              <a:rPr lang="en-US" sz="2400" dirty="0" smtClean="0"/>
              <a:t>nternational Seminar </a:t>
            </a:r>
            <a:r>
              <a:rPr lang="en-US" sz="2400" dirty="0" smtClean="0"/>
              <a:t>AICS </a:t>
            </a:r>
            <a:r>
              <a:rPr lang="en-US" sz="2400" dirty="0" err="1" smtClean="0"/>
              <a:t>Mamanet</a:t>
            </a:r>
            <a:r>
              <a:rPr lang="en-US" sz="2400" dirty="0" smtClean="0"/>
              <a:t> Italy</a:t>
            </a:r>
            <a:endParaRPr lang="it-IT" sz="2400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857232"/>
            <a:ext cx="7851648" cy="84297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6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AICS MAMANET ITALIA</a:t>
            </a:r>
            <a:endParaRPr kumimoji="0" lang="it-IT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magine 6" descr="12729166_235133966828951_460092383239207637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780928"/>
            <a:ext cx="5112568" cy="3030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 descr="mamanet logo ITAL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5929330"/>
            <a:ext cx="1492566" cy="772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magine 8" descr="AIC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6000768"/>
            <a:ext cx="1530350" cy="666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magine 10" descr="12079874_10208673906429223_306120741009488331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2636911"/>
            <a:ext cx="2448272" cy="1632643"/>
          </a:xfrm>
          <a:prstGeom prst="rect">
            <a:avLst/>
          </a:prstGeom>
        </p:spPr>
      </p:pic>
      <p:pic>
        <p:nvPicPr>
          <p:cNvPr id="12" name="Immagine 11" descr="12418942_10208673914149416_3960367529701394657_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4" y="4293096"/>
            <a:ext cx="2483768" cy="1655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85720" y="1857364"/>
            <a:ext cx="8572560" cy="1509712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It was a big success, with more than 30 </a:t>
            </a:r>
            <a:r>
              <a:rPr lang="en-US" sz="2400" dirty="0" err="1" smtClean="0"/>
              <a:t>partecipants</a:t>
            </a:r>
            <a:r>
              <a:rPr lang="en-US" sz="2400" dirty="0" smtClean="0"/>
              <a:t> coming from ten different cities, including Austrian </a:t>
            </a:r>
            <a:r>
              <a:rPr lang="en-US" sz="2400" dirty="0" err="1" smtClean="0"/>
              <a:t>Mamanet</a:t>
            </a:r>
            <a:r>
              <a:rPr lang="en-US" sz="2400" dirty="0" smtClean="0"/>
              <a:t> delegation.</a:t>
            </a:r>
            <a:endParaRPr lang="it-IT" sz="2400" dirty="0" smtClean="0"/>
          </a:p>
          <a:p>
            <a:pPr algn="ctr"/>
            <a:endParaRPr lang="it-IT" sz="2400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857232"/>
            <a:ext cx="7851648" cy="84297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6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AICS MAMANET ITALIA</a:t>
            </a:r>
            <a:endParaRPr kumimoji="0" lang="it-IT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magine 6" descr="2-foto-1200x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786058"/>
            <a:ext cx="5429288" cy="3619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 descr="mamanet logo ITAL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5929330"/>
            <a:ext cx="1492566" cy="772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magine 8" descr="AIC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6000768"/>
            <a:ext cx="1530350" cy="666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85720" y="1857364"/>
            <a:ext cx="8572560" cy="1509712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AICS  officially inserts the </a:t>
            </a:r>
            <a:r>
              <a:rPr lang="en-US" sz="2400" dirty="0" err="1" smtClean="0"/>
              <a:t>Mamanet</a:t>
            </a:r>
            <a:r>
              <a:rPr lang="en-US" sz="2400" dirty="0" smtClean="0"/>
              <a:t> sport in its activities with an identification code also valid as an insurance </a:t>
            </a:r>
            <a:endParaRPr lang="it-IT" sz="2400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857232"/>
            <a:ext cx="7851648" cy="84297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6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AICS MAMANET ITALIA</a:t>
            </a:r>
            <a:endParaRPr kumimoji="0" lang="it-IT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magine 8" descr="12705414_235129053496109_844064340768979865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3569" y="2857496"/>
            <a:ext cx="5366234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magine 9" descr="mamanet logo ITAL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5929330"/>
            <a:ext cx="1492566" cy="772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magine 10" descr="AIC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6000768"/>
            <a:ext cx="1530350" cy="666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1700808"/>
            <a:ext cx="8572560" cy="1509712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In February the first Italian official team is born: </a:t>
            </a:r>
          </a:p>
          <a:p>
            <a:pPr algn="ctr"/>
            <a:r>
              <a:rPr lang="en-US" sz="2400" dirty="0" smtClean="0"/>
              <a:t>AICS </a:t>
            </a:r>
            <a:r>
              <a:rPr lang="en-US" sz="2400" dirty="0" err="1" smtClean="0"/>
              <a:t>Mamanet</a:t>
            </a:r>
            <a:r>
              <a:rPr lang="en-US" sz="2400" dirty="0" smtClean="0"/>
              <a:t> Roma!</a:t>
            </a:r>
            <a:endParaRPr lang="it-IT" sz="2400" dirty="0" smtClean="0"/>
          </a:p>
          <a:p>
            <a:pPr algn="ctr"/>
            <a:endParaRPr lang="it-IT" sz="2400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857232"/>
            <a:ext cx="7851648" cy="84297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6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AICS MAMANET ITALIA</a:t>
            </a:r>
            <a:endParaRPr kumimoji="0" lang="it-IT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magine 6" descr="12315040_10208068597256872_1102512611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924945"/>
            <a:ext cx="432170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 descr="mamanet logo ITAL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5929330"/>
            <a:ext cx="1492566" cy="772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magine 8" descr="AIC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6000768"/>
            <a:ext cx="1530350" cy="666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magine 9" descr="14681771_10210767858742554_2053563553556143962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4457733"/>
            <a:ext cx="1800200" cy="2400267"/>
          </a:xfrm>
          <a:prstGeom prst="rect">
            <a:avLst/>
          </a:prstGeom>
        </p:spPr>
      </p:pic>
      <p:pic>
        <p:nvPicPr>
          <p:cNvPr id="12" name="Immagine 11" descr="12485946_10208368597796698_2365853962388791194_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4725144"/>
            <a:ext cx="1415956" cy="2132856"/>
          </a:xfrm>
          <a:prstGeom prst="rect">
            <a:avLst/>
          </a:prstGeom>
        </p:spPr>
      </p:pic>
      <p:pic>
        <p:nvPicPr>
          <p:cNvPr id="11" name="Immagine 10" descr="12322741_1644900725748088_8439403597106621623_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2564904"/>
            <a:ext cx="4426420" cy="2189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571472" y="857232"/>
            <a:ext cx="7851648" cy="84297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6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AICS MAMANET ITALIA</a:t>
            </a:r>
            <a:endParaRPr kumimoji="0" lang="it-IT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Immagine 7" descr="mamanet logo ITAL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5929330"/>
            <a:ext cx="1492566" cy="772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magine 8" descr="AI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6000768"/>
            <a:ext cx="1530350" cy="666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magine 9" descr="12401816_10208368629197483_2399465446584939360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701933"/>
            <a:ext cx="3600400" cy="1828328"/>
          </a:xfrm>
          <a:prstGeom prst="rect">
            <a:avLst/>
          </a:prstGeom>
        </p:spPr>
      </p:pic>
      <p:pic>
        <p:nvPicPr>
          <p:cNvPr id="11" name="Immagine 10" descr="12418850_10208368625437389_1867000020411832756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1916832"/>
            <a:ext cx="2938761" cy="1584176"/>
          </a:xfrm>
          <a:prstGeom prst="rect">
            <a:avLst/>
          </a:prstGeom>
        </p:spPr>
      </p:pic>
      <p:pic>
        <p:nvPicPr>
          <p:cNvPr id="12" name="Immagine 11" descr="12419074_10208368647837949_2241742365536049333_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7" y="3645024"/>
            <a:ext cx="3384377" cy="2254342"/>
          </a:xfrm>
          <a:prstGeom prst="rect">
            <a:avLst/>
          </a:prstGeom>
        </p:spPr>
      </p:pic>
      <p:pic>
        <p:nvPicPr>
          <p:cNvPr id="14" name="Immagine 13" descr="12670780_242344979441183_7250404168881415024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52120" y="3645024"/>
            <a:ext cx="3024336" cy="2268252"/>
          </a:xfrm>
          <a:prstGeom prst="rect">
            <a:avLst/>
          </a:prstGeom>
        </p:spPr>
      </p:pic>
      <p:pic>
        <p:nvPicPr>
          <p:cNvPr id="15" name="Immagine 14" descr="12418813_10208368634357612_5835230465550168149_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2492896"/>
            <a:ext cx="1781299" cy="2672703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2357422" y="6072206"/>
            <a:ext cx="4857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AICS </a:t>
            </a:r>
            <a:r>
              <a:rPr lang="en-US" sz="3200" dirty="0" err="1" smtClean="0"/>
              <a:t>Mamanet</a:t>
            </a:r>
            <a:r>
              <a:rPr lang="en-US" sz="3200" dirty="0" smtClean="0"/>
              <a:t> Roma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1700808"/>
            <a:ext cx="8572560" cy="150971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AICS MAMANET FORLI</a:t>
            </a:r>
            <a:r>
              <a:rPr lang="en-US" sz="3200" dirty="0" smtClean="0"/>
              <a:t>’</a:t>
            </a:r>
            <a:endParaRPr lang="en-US" sz="3200" dirty="0" smtClean="0"/>
          </a:p>
          <a:p>
            <a:pPr algn="ctr"/>
            <a:endParaRPr lang="it-IT" sz="2400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857232"/>
            <a:ext cx="7851648" cy="84297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6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AICS MAMANET ITALIA</a:t>
            </a:r>
            <a:endParaRPr kumimoji="0" lang="it-IT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Immagine 7" descr="mamanet logo ITAL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5929330"/>
            <a:ext cx="1492566" cy="772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magine 8" descr="AI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6000768"/>
            <a:ext cx="1530350" cy="666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magine 12" descr="14470620_1333240520049359_2953924695954349644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420888"/>
            <a:ext cx="4232304" cy="2376263"/>
          </a:xfrm>
          <a:prstGeom prst="rect">
            <a:avLst/>
          </a:prstGeom>
        </p:spPr>
      </p:pic>
      <p:pic>
        <p:nvPicPr>
          <p:cNvPr id="14" name="Immagine 13" descr="14469678_1333240836715994_6899089389952438595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2348881"/>
            <a:ext cx="4427984" cy="2486128"/>
          </a:xfrm>
          <a:prstGeom prst="rect">
            <a:avLst/>
          </a:prstGeom>
        </p:spPr>
      </p:pic>
      <p:pic>
        <p:nvPicPr>
          <p:cNvPr id="15" name="Immagine 14" descr="14568224_1333241866715891_3388870516457096131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4941168"/>
            <a:ext cx="3168352" cy="1778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523</TotalTime>
  <Words>474</Words>
  <Application>Microsoft Office PowerPoint</Application>
  <PresentationFormat>Presentazione su schermo (4:3)</PresentationFormat>
  <Paragraphs>86</Paragraphs>
  <Slides>29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1" baseType="lpstr">
      <vt:lpstr>Equinozio</vt:lpstr>
      <vt:lpstr>Acrobat Document</vt:lpstr>
      <vt:lpstr>AICS MAMANET ITALIA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</vt:vector>
  </TitlesOfParts>
  <Company>BASTARDS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AICS MAMANET ITALIA</dc:title>
  <dc:creator>User</dc:creator>
  <cp:lastModifiedBy>Lenovo</cp:lastModifiedBy>
  <cp:revision>60</cp:revision>
  <dcterms:created xsi:type="dcterms:W3CDTF">2016-05-16T19:45:03Z</dcterms:created>
  <dcterms:modified xsi:type="dcterms:W3CDTF">2016-10-29T07:13:56Z</dcterms:modified>
</cp:coreProperties>
</file>